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8" r:id="rId2"/>
    <p:sldId id="311" r:id="rId3"/>
    <p:sldId id="310" r:id="rId4"/>
    <p:sldId id="281" r:id="rId5"/>
    <p:sldId id="282" r:id="rId6"/>
    <p:sldId id="313" r:id="rId7"/>
    <p:sldId id="287" r:id="rId8"/>
    <p:sldId id="277" r:id="rId9"/>
    <p:sldId id="284" r:id="rId10"/>
    <p:sldId id="315" r:id="rId11"/>
    <p:sldId id="279" r:id="rId12"/>
    <p:sldId id="317" r:id="rId13"/>
    <p:sldId id="286" r:id="rId14"/>
    <p:sldId id="280" r:id="rId15"/>
    <p:sldId id="288" r:id="rId16"/>
    <p:sldId id="292" r:id="rId17"/>
    <p:sldId id="291" r:id="rId18"/>
    <p:sldId id="300" r:id="rId19"/>
    <p:sldId id="299" r:id="rId20"/>
    <p:sldId id="321" r:id="rId21"/>
    <p:sldId id="298" r:id="rId22"/>
    <p:sldId id="297" r:id="rId23"/>
    <p:sldId id="306" r:id="rId24"/>
    <p:sldId id="319" r:id="rId25"/>
    <p:sldId id="305" r:id="rId26"/>
    <p:sldId id="304" r:id="rId27"/>
    <p:sldId id="307" r:id="rId28"/>
    <p:sldId id="308" r:id="rId29"/>
  </p:sldIdLst>
  <p:sldSz cx="9144000" cy="6858000" type="screen4x3"/>
  <p:notesSz cx="6858000" cy="9083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0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54" autoAdjust="0"/>
    <p:restoredTop sz="94660"/>
  </p:normalViewPr>
  <p:slideViewPr>
    <p:cSldViewPr>
      <p:cViewPr varScale="1">
        <p:scale>
          <a:sx n="85" d="100"/>
          <a:sy n="85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73590D-8B8F-43D5-884C-19D675684C53}" type="datetimeFigureOut">
              <a:rPr lang="en-US" smtClean="0"/>
              <a:pPr/>
              <a:t>2/25/2011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7288" y="681038"/>
            <a:ext cx="4543425" cy="3406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14825"/>
            <a:ext cx="5486400" cy="4087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2806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2806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47927-C7CE-4DF9-A03F-EB339ABA52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媽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劳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動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动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辛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茶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多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麼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妈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妈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我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mtClean="0"/>
              <a:t>呀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讓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让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杯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下</a:t>
            </a:r>
            <a:endParaRPr lang="en-US" altLang="zh-TW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天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了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坐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家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親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亲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回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班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勞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38161-9391-4107-A721-F8A2799D73E9}" type="datetimeFigureOut">
              <a:rPr lang="en-US"/>
              <a:pPr>
                <a:defRPr/>
              </a:pPr>
              <a:t>2/25/2011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C5A24-1CF5-4367-9E09-1EAE098C58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75D93-8F6B-4AC6-B40E-572196E28217}" type="datetimeFigureOut">
              <a:rPr lang="en-US"/>
              <a:pPr>
                <a:defRPr/>
              </a:pPr>
              <a:t>2/25/2011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AC1D9-C25F-4F12-A3FB-EC34B3098A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340E8-0173-4FEC-AA78-9A186FACA93D}" type="datetimeFigureOut">
              <a:rPr lang="en-US"/>
              <a:pPr>
                <a:defRPr/>
              </a:pPr>
              <a:t>2/25/2011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345B9-8BAD-4E46-B23D-A972AA138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8C4CF-0273-4169-B990-1442BE12E4E8}" type="datetimeFigureOut">
              <a:rPr lang="en-US"/>
              <a:pPr>
                <a:defRPr/>
              </a:pPr>
              <a:t>2/25/2011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4F552-7F20-409E-B73E-1EA0216D9D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36A3A-A5D1-4501-9E1B-91C7AA17939D}" type="datetimeFigureOut">
              <a:rPr lang="en-US"/>
              <a:pPr>
                <a:defRPr/>
              </a:pPr>
              <a:t>2/25/2011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F67CD-32C8-4667-8111-7E3EF46D11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517A8-1A3D-465E-96DE-D19610AE6E82}" type="datetimeFigureOut">
              <a:rPr lang="en-US"/>
              <a:pPr>
                <a:defRPr/>
              </a:pPr>
              <a:t>2/25/2011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D1C2E-C630-4F3B-884B-EEC196249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B8710-9058-4D81-A47B-104C623413DB}" type="datetimeFigureOut">
              <a:rPr lang="en-US"/>
              <a:pPr>
                <a:defRPr/>
              </a:pPr>
              <a:t>2/25/2011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70D13-DA48-417C-A2CA-A03FC92CD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7E4B1-CABB-4989-8A0C-44D11A0B78A5}" type="datetimeFigureOut">
              <a:rPr lang="en-US"/>
              <a:pPr>
                <a:defRPr/>
              </a:pPr>
              <a:t>2/25/2011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1D30E-EAD2-4F27-8BFD-2411843C8B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652E9-C475-4F86-B935-75D51F498BB9}" type="datetimeFigureOut">
              <a:rPr lang="en-US"/>
              <a:pPr>
                <a:defRPr/>
              </a:pPr>
              <a:t>2/25/2011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5E052-D832-4D94-AF59-1B1942DB0F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77938-D8DF-43F7-B036-37C3AFB3EB15}" type="datetimeFigureOut">
              <a:rPr lang="en-US"/>
              <a:pPr>
                <a:defRPr/>
              </a:pPr>
              <a:t>2/25/2011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EBD4E-321A-418D-9A11-B536C1E8D2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2E6A3-5432-48AF-8411-9C60B0F3A44A}" type="datetimeFigureOut">
              <a:rPr lang="en-US"/>
              <a:pPr>
                <a:defRPr/>
              </a:pPr>
              <a:t>2/25/2011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AA3CA-2212-4C2C-88B5-61467D98A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2ACF58-886A-4EA0-9C2C-448B6211F2E9}" type="datetimeFigureOut">
              <a:rPr lang="en-US"/>
              <a:pPr>
                <a:defRPr/>
              </a:pPr>
              <a:t>2/25/2011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05A84-FFF1-4694-B5A6-BF5BC35D41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媽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98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30000" dirty="0" smtClean="0">
                <a:latin typeface="楷体" pitchFamily="49" charset="-122"/>
                <a:ea typeface="楷体" pitchFamily="49" charset="-122"/>
              </a:rPr>
              <a:t>劳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58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動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98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30000" dirty="0" smtClean="0">
                <a:latin typeface="楷体" pitchFamily="49" charset="-122"/>
                <a:ea typeface="楷体" pitchFamily="49" charset="-122"/>
              </a:rPr>
              <a:t>动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58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辛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6096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2766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2766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6096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苦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喝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茶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6858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3528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3528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6858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到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多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麼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30000" dirty="0" smtClean="0">
                <a:latin typeface="楷体" pitchFamily="49" charset="-122"/>
                <a:ea typeface="楷体" pitchFamily="49" charset="-122"/>
              </a:rPr>
              <a:t>妈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58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30000" dirty="0" smtClean="0">
                <a:latin typeface="楷体" pitchFamily="49" charset="-122"/>
                <a:ea typeface="楷体" pitchFamily="49" charset="-122"/>
              </a:rPr>
              <a:t>么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58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我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0000" dirty="0" smtClean="0">
                <a:latin typeface="楷体" pitchFamily="49" charset="-122"/>
                <a:ea typeface="楷体" pitchFamily="49" charset="-122"/>
              </a:rPr>
              <a:t>呀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讓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98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30000" dirty="0" smtClean="0">
                <a:latin typeface="楷体" pitchFamily="49" charset="-122"/>
                <a:ea typeface="楷体" pitchFamily="49" charset="-122"/>
              </a:rPr>
              <a:t>让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58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杯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下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天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了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坐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家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親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98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30000" dirty="0" smtClean="0">
                <a:latin typeface="楷体" pitchFamily="49" charset="-122"/>
                <a:ea typeface="楷体" pitchFamily="49" charset="-122"/>
              </a:rPr>
              <a:t>亲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58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回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6858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3528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3528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6858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班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勞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84</Words>
  <Application>Microsoft Office PowerPoint</Application>
  <PresentationFormat>On-screen Show (4:3)</PresentationFormat>
  <Paragraphs>84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</dc:creator>
  <cp:lastModifiedBy>Li</cp:lastModifiedBy>
  <cp:revision>71</cp:revision>
  <dcterms:created xsi:type="dcterms:W3CDTF">2011-01-04T19:21:13Z</dcterms:created>
  <dcterms:modified xsi:type="dcterms:W3CDTF">2011-02-25T21:35:07Z</dcterms:modified>
</cp:coreProperties>
</file>